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Medina" initials="JM" lastIdx="2" clrIdx="0">
    <p:extLst>
      <p:ext uri="{19B8F6BF-5375-455C-9EA6-DF929625EA0E}">
        <p15:presenceInfo xmlns:p15="http://schemas.microsoft.com/office/powerpoint/2012/main" userId="d60ce7b8f6788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A426-5897-4FF9-8E08-1F5316FA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121A0-ADC5-4BB2-B983-7202674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B94D8-147C-44CE-A198-74F340A1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FA36-DCC0-4A33-A1F8-468CA506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F15DB-8656-4F75-AF4E-309B599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830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D95F8-B9DD-43EC-952D-08EDE2DA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D46F5-8227-4FF0-ACA4-BAEB400FE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5516C-8EAD-45F3-A692-37C07F41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2F8E6-3969-4BF6-B0AE-377955DE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8BC673-D340-4632-940C-85D5F22F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90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8C137A-6314-40B9-99CB-C0EB235A5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08A64-A304-4335-8190-8EA80AC5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7D6B8-DCF3-4AE0-B40C-B304856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DF2551-24AF-4EA2-9F43-EE412114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D3887-8A0F-41AE-B49D-BE57B76E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08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88751-91DB-402D-A7B1-BE13C05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FC20D-C2D9-411F-AEB7-38BE367D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2A388-FEBB-4176-AD8C-D134D114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5C630-C428-4990-957B-EB276AA4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8C17DF-ED2E-4D6E-A472-7FAD6C45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80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F6D42-CB5C-4E0C-852B-35D641C5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28D54A-3CBE-4956-A275-BE284AD1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C300F-D29C-4E27-84B2-22E652AD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39603-24C8-42BE-A9FE-F9D2C99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106C-7BE0-4E03-A007-BB7D956F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40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91CC-357A-4BB7-8A98-A818C15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8B32E-77BA-4181-B9F8-D74B79A76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400A1-212C-4E3A-932B-766B21A5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0743DE-CF8C-4A04-8B1D-9BD3CD19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99286C-3DEA-4FC7-A732-B1CBAFBF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E3549-E3D2-4D39-82CA-22E323A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921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DE5D4-1227-405A-AEF9-01FF9F9C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FD609-53DC-44EB-8324-2227C39D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58B3DB-E4DF-4C39-97CB-89AC6A13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87F63E-FA73-44B4-82D6-D3BD965A0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077C1-5C42-4A12-B15F-B59CF6F67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404C3E-B216-4315-A315-7DA621B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33EDE-A820-41C5-B879-0DCE889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269789-AA47-4801-9E3B-88A873D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25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F024D-DBB7-4715-8A8E-34222A3C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9829BE-1FB5-4081-A45A-B3535ED3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018BCB-3F92-4D28-A1F7-76598CA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9BF8D0-9978-4ACE-AA93-CB32CC8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815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B77FDE-FB05-4110-B5A5-9CC988B8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6D0CAF-61C2-44B8-9632-EB414921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34901-867F-4EF2-95A1-ABCF972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1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76A36-115F-4100-908D-A1680381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7B505-193D-436B-BF67-3BC57FEC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E12F31-720D-453E-8527-D5C703402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0FF29-BBBC-4D30-8B6D-161E743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729976-6EED-41FB-BA8C-6D24DE4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1B928-93FF-42F9-ACCB-DA2BA26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072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DE950-71CF-449A-8E3E-9DE3A8DD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BB832-728E-4FAC-8F5F-98063E65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B1A61-43C0-441A-8FD6-FB8E225C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F7271-8989-4B29-B9F8-C1A6D69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672DB2-5201-4981-93D0-A6945CFB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0F129-4DF5-4CCC-83E3-C77C2F0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820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511DB7-7B18-4F76-97C2-1F5FA837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947EA-9BCA-4964-AEFB-29B3C613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C570E-178A-4D9F-8622-2419AE5D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7A8D-5EA2-4AF3-B947-784E002F6F65}" type="datetimeFigureOut">
              <a:rPr lang="es-AR" smtClean="0"/>
              <a:t>25/2/2021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F6B26-35BB-4695-AC5C-F2ECD9F1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5E46C-147B-4547-A150-74E626BD3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74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m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hombre, abrir, coche, tabla&#10;&#10;Descripción generada automáticamente">
            <a:extLst>
              <a:ext uri="{FF2B5EF4-FFF2-40B4-BE49-F238E27FC236}">
                <a16:creationId xmlns:a16="http://schemas.microsoft.com/office/drawing/2014/main" id="{5A0CF145-8EE4-47DA-8E05-62684F69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accent1">
                <a:alpha val="96000"/>
              </a:schemeClr>
            </a:glow>
            <a:softEdge rad="0"/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0009F9-8B09-437B-927B-64AC6776E512}"/>
              </a:ext>
            </a:extLst>
          </p:cNvPr>
          <p:cNvSpPr/>
          <p:nvPr/>
        </p:nvSpPr>
        <p:spPr>
          <a:xfrm>
            <a:off x="2155972" y="167781"/>
            <a:ext cx="7466200" cy="62654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1">
                <a:alpha val="1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INSTITUTO SUPERIOR POLITÉCNICO  CÓRDOBA</a:t>
            </a:r>
          </a:p>
          <a:p>
            <a:pPr algn="ctr"/>
            <a:r>
              <a:rPr lang="es-AR" dirty="0"/>
              <a:t>TECNICATURA SUPERIOR EN CIENCIA DE DATOS E INTELIGENCIA ARTIFICIAL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6FE7859-17F7-4C54-9A93-7C9843444A64}"/>
              </a:ext>
            </a:extLst>
          </p:cNvPr>
          <p:cNvSpPr/>
          <p:nvPr/>
        </p:nvSpPr>
        <p:spPr>
          <a:xfrm>
            <a:off x="3842497" y="962108"/>
            <a:ext cx="4008412" cy="626546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SISTEMAS DE COMUNICACIÓN 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173373F-E32F-4FC7-B533-A365641575DE}"/>
              </a:ext>
            </a:extLst>
          </p:cNvPr>
          <p:cNvSpPr/>
          <p:nvPr/>
        </p:nvSpPr>
        <p:spPr>
          <a:xfrm>
            <a:off x="360218" y="2223654"/>
            <a:ext cx="2327564" cy="4618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INTEGRANTES </a:t>
            </a:r>
            <a:endParaRPr lang="es-AR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4E5659-905A-4044-8F5C-148EFAC48B58}"/>
              </a:ext>
            </a:extLst>
          </p:cNvPr>
          <p:cNvSpPr/>
          <p:nvPr/>
        </p:nvSpPr>
        <p:spPr>
          <a:xfrm>
            <a:off x="251669" y="2685472"/>
            <a:ext cx="2508309" cy="82951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Jorge Medina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446569-0A57-487A-BD22-7A96C001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13" y="2735876"/>
            <a:ext cx="841569" cy="728707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666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7"/>
          <a:stretch/>
        </p:blipFill>
        <p:spPr>
          <a:xfrm>
            <a:off x="606971" y="-97649"/>
            <a:ext cx="11548754" cy="6784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93BCEA-7024-4FEB-BF93-ED4A1E454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79" y="740075"/>
            <a:ext cx="3888999" cy="503896"/>
          </a:xfrm>
        </p:spPr>
        <p:txBody>
          <a:bodyPr>
            <a:normAutofit fontScale="90000"/>
          </a:bodyPr>
          <a:lstStyle/>
          <a:p>
            <a:pPr algn="l"/>
            <a:r>
              <a:rPr lang="es-ES" sz="3600" dirty="0">
                <a:latin typeface="+mn-lt"/>
              </a:rPr>
              <a:t>REDES INALÁMBRICAS</a:t>
            </a:r>
            <a:endParaRPr lang="es-AR" sz="360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79F066-A675-48DD-B419-A8D3E850E6B1}"/>
              </a:ext>
            </a:extLst>
          </p:cNvPr>
          <p:cNvSpPr txBox="1"/>
          <p:nvPr/>
        </p:nvSpPr>
        <p:spPr>
          <a:xfrm>
            <a:off x="732097" y="1376665"/>
            <a:ext cx="5363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DIFERENCIA DE LAS REDES  CABLEADAS, LAS CUALES UTILIZAN  CONDUCTORES PARA TRANSMITIR LA INFORMACIÓN, LAS REDES INALÁMBRICAS USAN SEÑALES ELECTROMAGNÉTICAS QUE VIAJAN A TRAVÉS DEL AMBIENTE.</a:t>
            </a:r>
            <a:endParaRPr lang="es-AR" dirty="0"/>
          </a:p>
        </p:txBody>
      </p:sp>
      <p:pic>
        <p:nvPicPr>
          <p:cNvPr id="3" name="INSTALACION DE DISPOSITIVOS DE REDES INALAMBRICAS">
            <a:hlinkClick r:id="" action="ppaction://media"/>
            <a:extLst>
              <a:ext uri="{FF2B5EF4-FFF2-40B4-BE49-F238E27FC236}">
                <a16:creationId xmlns:a16="http://schemas.microsoft.com/office/drawing/2014/main" id="{16DE1BA2-25F0-43F1-A559-BD429FF015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8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9490" y="2710511"/>
            <a:ext cx="7997868" cy="3624350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152400" dist="317500" dir="6000000" sx="105000" sy="105000" algn="tl" rotWithShape="0">
              <a:srgbClr val="000000">
                <a:alpha val="30000"/>
              </a:srgbClr>
            </a:outerShdw>
          </a:effectLst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</p:spTree>
    <p:extLst>
      <p:ext uri="{BB962C8B-B14F-4D97-AF65-F5344CB8AC3E}">
        <p14:creationId xmlns:p14="http://schemas.microsoft.com/office/powerpoint/2010/main" val="36539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25 -3.33333E-6 C 0.18099 -3.33333E-6 0.25 0.06898 0.25 0.125 L 0.25 0.25 " pathEditMode="relative" rAng="0" ptsTypes="AAAA">
                                      <p:cBhvr>
                                        <p:cTn id="10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5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606971" y="0"/>
            <a:ext cx="11548754" cy="67848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A126741-6AB9-4DF9-8549-2CCD7729D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2" y="40188"/>
            <a:ext cx="10676222" cy="148610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34B4FD5-5E2C-448C-B929-8A65B0FA6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4" y="3414710"/>
            <a:ext cx="47632" cy="28579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1FC40C-DD16-4E9C-93B5-C5E5996D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66" y="1566482"/>
            <a:ext cx="2848373" cy="1209844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0E1E152-1618-4C68-AEA8-78D710A55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8" y="1673341"/>
            <a:ext cx="3522491" cy="1486107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52FA9CFB-99F0-4833-8F40-E2DA2EB13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31" y="3091951"/>
            <a:ext cx="3023433" cy="118899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6B9A19E-7A63-44B5-BD6A-AE7C524A8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249971"/>
            <a:ext cx="3103289" cy="1282924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C8E3CE0D-ADEF-4EE0-A21C-CE8E144FE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21" y="2874006"/>
            <a:ext cx="2045641" cy="1536717"/>
          </a:xfrm>
          <a:prstGeom prst="rect">
            <a:avLst/>
          </a:prstGeom>
        </p:spPr>
      </p:pic>
      <p:pic>
        <p:nvPicPr>
          <p:cNvPr id="43" name="Imagen 42" descr="Imagen que contiene Texto&#10;&#10;Descripción generada automáticamente">
            <a:extLst>
              <a:ext uri="{FF2B5EF4-FFF2-40B4-BE49-F238E27FC236}">
                <a16:creationId xmlns:a16="http://schemas.microsoft.com/office/drawing/2014/main" id="{2D488B76-35D9-4022-A3FE-CCA781BB8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41" y="4686029"/>
            <a:ext cx="2225882" cy="1004346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B72730E0-9433-4945-9A0D-4D3D2BB244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83" y="1643216"/>
            <a:ext cx="3734321" cy="1696686"/>
          </a:xfrm>
          <a:prstGeom prst="rect">
            <a:avLst/>
          </a:prstGeom>
        </p:spPr>
      </p:pic>
      <p:pic>
        <p:nvPicPr>
          <p:cNvPr id="48" name="Imagen 4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F48E510-18C8-48F0-BD37-D5651076D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36" y="3408877"/>
            <a:ext cx="3546976" cy="1277152"/>
          </a:xfrm>
          <a:prstGeom prst="rect">
            <a:avLst/>
          </a:prstGeom>
        </p:spPr>
      </p:pic>
      <p:pic>
        <p:nvPicPr>
          <p:cNvPr id="50" name="Imagen 49" descr="Texto&#10;&#10;Descripción generada automáticamente">
            <a:extLst>
              <a:ext uri="{FF2B5EF4-FFF2-40B4-BE49-F238E27FC236}">
                <a16:creationId xmlns:a16="http://schemas.microsoft.com/office/drawing/2014/main" id="{07520E34-60EF-4FA5-A21F-3059C24325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28" y="4606031"/>
            <a:ext cx="3448841" cy="1066645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7A88DA0-2A19-46C9-AD5B-9DE5BCAA6E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0" y="5676852"/>
            <a:ext cx="11212490" cy="11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26B8E4E-403A-420B-B349-FD0A47EAF557}"/>
              </a:ext>
            </a:extLst>
          </p:cNvPr>
          <p:cNvSpPr/>
          <p:nvPr/>
        </p:nvSpPr>
        <p:spPr>
          <a:xfrm>
            <a:off x="572790" y="823208"/>
            <a:ext cx="10377182" cy="6795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El módulo de comunicación HC-05 usa la tecnología inalámbrica de Bluetooth versión 2.0 y el protocolo de</a:t>
            </a:r>
          </a:p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puerto serial, diseñado para transmitir dentro de una conexión serial inalámbrica.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BEB5576-DB42-4ED1-A098-7FEB1821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0" y="1593908"/>
            <a:ext cx="10532862" cy="1464967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0B8E63-50C9-4D9F-8468-E27D6953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3141677"/>
            <a:ext cx="11367081" cy="359468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BA43B0E-68D0-4A52-86CA-A160E820E2B0}"/>
              </a:ext>
            </a:extLst>
          </p:cNvPr>
          <p:cNvSpPr/>
          <p:nvPr/>
        </p:nvSpPr>
        <p:spPr>
          <a:xfrm>
            <a:off x="4317534" y="220289"/>
            <a:ext cx="1778466" cy="469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0" i="0" u="none" strike="noStrike" baseline="0">
                <a:solidFill>
                  <a:srgbClr val="545A5C"/>
                </a:solidFill>
                <a:latin typeface="Gotham-Black"/>
              </a:rPr>
              <a:t>MÓDULO </a:t>
            </a:r>
            <a:r>
              <a:rPr lang="es-AR" sz="1800" b="0" i="0" u="none" strike="noStrike" baseline="0">
                <a:solidFill>
                  <a:srgbClr val="26ABA3"/>
                </a:solidFill>
                <a:latin typeface="Gotham-Black"/>
              </a:rPr>
              <a:t>HC-05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54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CB3E879B-FE10-42B1-8BA2-C9ED265D4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125"/>
            <a:ext cx="12192001" cy="6492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636CA1-9BCA-4EBD-865E-19BE47AA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8" y="1367551"/>
            <a:ext cx="10965024" cy="1101014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CONDICIONES DEL CANAL DE COMUNICACIÓN</a:t>
            </a:r>
            <a:endParaRPr lang="es-AR" dirty="0">
              <a:solidFill>
                <a:srgbClr val="00B0F0"/>
              </a:solidFill>
            </a:endParaRP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D079B21-244E-4908-A5D5-D17100D4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8" y="2181138"/>
            <a:ext cx="8741328" cy="46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1AEA8C-23BA-4CD8-AEFE-87644979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67531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C665D70-3ABF-45C4-9AA2-567C55FD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41455"/>
            <a:ext cx="12192000" cy="1885827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C7CED3D-1A59-4B00-85DC-8D8F096D5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531"/>
            <a:ext cx="12192000" cy="18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87</Words>
  <Application>Microsoft Office PowerPoint</Application>
  <PresentationFormat>Panorámica</PresentationFormat>
  <Paragraphs>11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Gotham-Black</vt:lpstr>
      <vt:lpstr>Gotham-Book</vt:lpstr>
      <vt:lpstr>Tema de Office</vt:lpstr>
      <vt:lpstr>Presentación de PowerPoint</vt:lpstr>
      <vt:lpstr>REDES INALÁMBRICAS</vt:lpstr>
      <vt:lpstr>Presentación de PowerPoint</vt:lpstr>
      <vt:lpstr>Presentación de PowerPoint</vt:lpstr>
      <vt:lpstr>CONDICIONES DEL CANAL DE COMUNICACIÓN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Medina</dc:creator>
  <cp:lastModifiedBy>Jorge Medina</cp:lastModifiedBy>
  <cp:revision>36</cp:revision>
  <dcterms:created xsi:type="dcterms:W3CDTF">2021-02-20T16:58:35Z</dcterms:created>
  <dcterms:modified xsi:type="dcterms:W3CDTF">2021-02-25T18:22:14Z</dcterms:modified>
</cp:coreProperties>
</file>